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650-4AD7-F941-ACAF-5FA38AD562F4}" type="datetimeFigureOut">
              <a:rPr lang="es-ES" smtClean="0"/>
              <a:t>13/04/12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666D-5EEA-5748-913A-68BCAD02425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16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650-4AD7-F941-ACAF-5FA38AD562F4}" type="datetimeFigureOut">
              <a:rPr lang="es-ES" smtClean="0"/>
              <a:t>13/04/12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666D-5EEA-5748-913A-68BCAD02425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55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650-4AD7-F941-ACAF-5FA38AD562F4}" type="datetimeFigureOut">
              <a:rPr lang="es-ES" smtClean="0"/>
              <a:t>13/04/12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666D-5EEA-5748-913A-68BCAD02425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60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650-4AD7-F941-ACAF-5FA38AD562F4}" type="datetimeFigureOut">
              <a:rPr lang="es-ES" smtClean="0"/>
              <a:t>13/04/12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666D-5EEA-5748-913A-68BCAD02425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85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650-4AD7-F941-ACAF-5FA38AD562F4}" type="datetimeFigureOut">
              <a:rPr lang="es-ES" smtClean="0"/>
              <a:t>13/04/12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666D-5EEA-5748-913A-68BCAD02425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46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650-4AD7-F941-ACAF-5FA38AD562F4}" type="datetimeFigureOut">
              <a:rPr lang="es-ES" smtClean="0"/>
              <a:t>13/04/12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666D-5EEA-5748-913A-68BCAD02425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45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650-4AD7-F941-ACAF-5FA38AD562F4}" type="datetimeFigureOut">
              <a:rPr lang="es-ES" smtClean="0"/>
              <a:t>13/04/12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666D-5EEA-5748-913A-68BCAD02425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23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650-4AD7-F941-ACAF-5FA38AD562F4}" type="datetimeFigureOut">
              <a:rPr lang="es-ES" smtClean="0"/>
              <a:t>13/04/12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666D-5EEA-5748-913A-68BCAD02425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84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650-4AD7-F941-ACAF-5FA38AD562F4}" type="datetimeFigureOut">
              <a:rPr lang="es-ES" smtClean="0"/>
              <a:t>13/04/12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666D-5EEA-5748-913A-68BCAD02425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43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650-4AD7-F941-ACAF-5FA38AD562F4}" type="datetimeFigureOut">
              <a:rPr lang="es-ES" smtClean="0"/>
              <a:t>13/04/12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666D-5EEA-5748-913A-68BCAD02425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37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650-4AD7-F941-ACAF-5FA38AD562F4}" type="datetimeFigureOut">
              <a:rPr lang="es-ES" smtClean="0"/>
              <a:t>13/04/12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666D-5EEA-5748-913A-68BCAD02425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46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AA650-4AD7-F941-ACAF-5FA38AD562F4}" type="datetimeFigureOut">
              <a:rPr lang="es-ES" smtClean="0"/>
              <a:t>13/04/12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666D-5EEA-5748-913A-68BCAD02425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91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2-04-13 a las 11.3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2-04-13 a las 11.43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8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2-04-13 a las 11.43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5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2-04-13 a las 11.44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2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2-04-13 a las 11.44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37"/>
            <a:ext cx="9144000" cy="175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4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asociacion venezolana oriental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  AVOR</dc:creator>
  <cp:lastModifiedBy>COMUNICACION   AVOR</cp:lastModifiedBy>
  <cp:revision>1</cp:revision>
  <dcterms:created xsi:type="dcterms:W3CDTF">2012-04-13T16:15:26Z</dcterms:created>
  <dcterms:modified xsi:type="dcterms:W3CDTF">2012-04-13T16:19:24Z</dcterms:modified>
</cp:coreProperties>
</file>