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9AE7-77B9-42D3-8EE8-457F5FD6A3D1}" type="datetimeFigureOut">
              <a:rPr lang="es-AR" smtClean="0"/>
              <a:pPr/>
              <a:t>22/02/2012</a:t>
            </a:fld>
            <a:endParaRPr lang="es-AR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206F5A5-4D2C-492C-BA41-BDBFE0321C68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9AE7-77B9-42D3-8EE8-457F5FD6A3D1}" type="datetimeFigureOut">
              <a:rPr lang="es-AR" smtClean="0"/>
              <a:pPr/>
              <a:t>22/02/2012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F5A5-4D2C-492C-BA41-BDBFE0321C68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9AE7-77B9-42D3-8EE8-457F5FD6A3D1}" type="datetimeFigureOut">
              <a:rPr lang="es-AR" smtClean="0"/>
              <a:pPr/>
              <a:t>22/02/2012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F5A5-4D2C-492C-BA41-BDBFE0321C68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9AE7-77B9-42D3-8EE8-457F5FD6A3D1}" type="datetimeFigureOut">
              <a:rPr lang="es-AR" smtClean="0"/>
              <a:pPr/>
              <a:t>22/02/2012</a:t>
            </a:fld>
            <a:endParaRPr lang="es-AR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AR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206F5A5-4D2C-492C-BA41-BDBFE0321C68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9AE7-77B9-42D3-8EE8-457F5FD6A3D1}" type="datetimeFigureOut">
              <a:rPr lang="es-AR" smtClean="0"/>
              <a:pPr/>
              <a:t>22/02/2012</a:t>
            </a:fld>
            <a:endParaRPr lang="es-AR" dirty="0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F5A5-4D2C-492C-BA41-BDBFE0321C68}" type="slidenum">
              <a:rPr lang="es-AR" smtClean="0"/>
              <a:pPr/>
              <a:t>‹Nº›</a:t>
            </a:fld>
            <a:endParaRPr lang="es-AR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9AE7-77B9-42D3-8EE8-457F5FD6A3D1}" type="datetimeFigureOut">
              <a:rPr lang="es-AR" smtClean="0"/>
              <a:pPr/>
              <a:t>22/02/2012</a:t>
            </a:fld>
            <a:endParaRPr lang="es-AR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F5A5-4D2C-492C-BA41-BDBFE0321C68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9AE7-77B9-42D3-8EE8-457F5FD6A3D1}" type="datetimeFigureOut">
              <a:rPr lang="es-AR" smtClean="0"/>
              <a:pPr/>
              <a:t>22/02/2012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206F5A5-4D2C-492C-BA41-BDBFE0321C68}" type="slidenum">
              <a:rPr lang="es-AR" smtClean="0"/>
              <a:pPr/>
              <a:t>‹Nº›</a:t>
            </a:fld>
            <a:endParaRPr lang="es-AR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9AE7-77B9-42D3-8EE8-457F5FD6A3D1}" type="datetimeFigureOut">
              <a:rPr lang="es-AR" smtClean="0"/>
              <a:pPr/>
              <a:t>22/02/2012</a:t>
            </a:fld>
            <a:endParaRPr lang="es-AR" dirty="0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F5A5-4D2C-492C-BA41-BDBFE0321C68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9AE7-77B9-42D3-8EE8-457F5FD6A3D1}" type="datetimeFigureOut">
              <a:rPr lang="es-AR" smtClean="0"/>
              <a:pPr/>
              <a:t>22/02/2012</a:t>
            </a:fld>
            <a:endParaRPr lang="es-AR" dirty="0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F5A5-4D2C-492C-BA41-BDBFE0321C68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9AE7-77B9-42D3-8EE8-457F5FD6A3D1}" type="datetimeFigureOut">
              <a:rPr lang="es-AR" smtClean="0"/>
              <a:pPr/>
              <a:t>22/02/2012</a:t>
            </a:fld>
            <a:endParaRPr lang="es-AR" dirty="0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F5A5-4D2C-492C-BA41-BDBFE0321C68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9AE7-77B9-42D3-8EE8-457F5FD6A3D1}" type="datetimeFigureOut">
              <a:rPr lang="es-AR" smtClean="0"/>
              <a:pPr/>
              <a:t>22/02/2012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F5A5-4D2C-492C-BA41-BDBFE0321C68}" type="slidenum">
              <a:rPr lang="es-AR" smtClean="0"/>
              <a:pPr/>
              <a:t>‹Nº›</a:t>
            </a:fld>
            <a:endParaRPr lang="es-AR" dirty="0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4609AE7-77B9-42D3-8EE8-457F5FD6A3D1}" type="datetimeFigureOut">
              <a:rPr lang="es-AR" smtClean="0"/>
              <a:pPr/>
              <a:t>22/02/2012</a:t>
            </a:fld>
            <a:endParaRPr lang="es-AR" dirty="0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206F5A5-4D2C-492C-BA41-BDBFE0321C68}" type="slidenum">
              <a:rPr lang="es-AR" smtClean="0"/>
              <a:pPr/>
              <a:t>‹Nº›</a:t>
            </a:fld>
            <a:endParaRPr lang="es-AR" dirty="0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5301208"/>
            <a:ext cx="8458200" cy="1222375"/>
          </a:xfrm>
        </p:spPr>
        <p:txBody>
          <a:bodyPr/>
          <a:lstStyle/>
          <a:p>
            <a:pPr algn="ctr"/>
            <a:r>
              <a:rPr lang="es-AR" dirty="0" smtClean="0"/>
              <a:t>Lugar: “El Manantial de wicho pino”</a:t>
            </a:r>
            <a:br>
              <a:rPr lang="es-AR" dirty="0" smtClean="0"/>
            </a:br>
            <a:r>
              <a:rPr lang="es-AR" dirty="0" smtClean="0"/>
              <a:t>pantoño-estado sucre.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4221088"/>
            <a:ext cx="8458200" cy="914400"/>
          </a:xfrm>
        </p:spPr>
        <p:txBody>
          <a:bodyPr/>
          <a:lstStyle/>
          <a:p>
            <a:pPr algn="ctr"/>
            <a:r>
              <a:rPr lang="es-AR" dirty="0" smtClean="0"/>
              <a:t>Camporee de Aventureros y Familia, Eliminatorias de Marchas Conquiguías 2012 – Zona VI</a:t>
            </a:r>
            <a:endParaRPr lang="es-AR" dirty="0"/>
          </a:p>
        </p:txBody>
      </p:sp>
      <p:pic>
        <p:nvPicPr>
          <p:cNvPr id="5" name="4 Imagen" descr="ReavivadosPorSuGrac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32656"/>
            <a:ext cx="3816424" cy="381642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Datos del campamento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328592"/>
          </a:xfrm>
        </p:spPr>
        <p:txBody>
          <a:bodyPr>
            <a:normAutofit fontScale="92500" lnSpcReduction="20000"/>
          </a:bodyPr>
          <a:lstStyle/>
          <a:p>
            <a:r>
              <a:rPr lang="es-AR" dirty="0" smtClean="0"/>
              <a:t>Número de Acampantes: 139.</a:t>
            </a:r>
          </a:p>
          <a:p>
            <a:r>
              <a:rPr lang="es-AR" dirty="0" smtClean="0"/>
              <a:t>Número de Aventureros: 31.</a:t>
            </a:r>
          </a:p>
          <a:p>
            <a:r>
              <a:rPr lang="es-AR" dirty="0" smtClean="0"/>
              <a:t>Número de Conquiguías: 108.</a:t>
            </a:r>
          </a:p>
          <a:p>
            <a:r>
              <a:rPr lang="es-AR" dirty="0" smtClean="0"/>
              <a:t>Número de Bautismos: 14.</a:t>
            </a:r>
          </a:p>
          <a:p>
            <a:r>
              <a:rPr lang="es-AR" dirty="0" smtClean="0"/>
              <a:t>Número de Clubes de Aventureros: 04.</a:t>
            </a:r>
          </a:p>
          <a:p>
            <a:r>
              <a:rPr lang="es-AR" dirty="0" smtClean="0"/>
              <a:t>Número de Clubes de Conquiguías: 07</a:t>
            </a:r>
            <a:r>
              <a:rPr lang="es-AR" dirty="0" smtClean="0"/>
              <a:t>.</a:t>
            </a:r>
          </a:p>
          <a:p>
            <a:r>
              <a:rPr lang="es-AR" dirty="0" smtClean="0"/>
              <a:t>Capellán de Familia: Esdte. Ministerial Danny Vargas.</a:t>
            </a:r>
          </a:p>
          <a:p>
            <a:r>
              <a:rPr lang="es-AR" dirty="0" smtClean="0"/>
              <a:t>Capellana de Aventureros: Hrna. Keidys González.</a:t>
            </a:r>
            <a:endParaRPr lang="es-AR" dirty="0" smtClean="0"/>
          </a:p>
          <a:p>
            <a:r>
              <a:rPr lang="es-AR" dirty="0" smtClean="0"/>
              <a:t>1er Lugar Club de Aventureros: Cariñositos.</a:t>
            </a:r>
          </a:p>
          <a:p>
            <a:r>
              <a:rPr lang="es-AR" dirty="0" smtClean="0"/>
              <a:t>2 Marchas de Conquiguías para Morichal: Fusión Caribe y Guerreros J.A.</a:t>
            </a:r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dirty="0" smtClean="0"/>
              <a:t>PROGRAMA DE APERTURA</a:t>
            </a:r>
            <a:endParaRPr lang="es-AR" dirty="0"/>
          </a:p>
        </p:txBody>
      </p:sp>
      <p:pic>
        <p:nvPicPr>
          <p:cNvPr id="4" name="3 Marcador de contenido" descr="P203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340768"/>
            <a:ext cx="3312368" cy="2484276"/>
          </a:xfrm>
          <a:ln w="3175">
            <a:solidFill>
              <a:schemeClr val="tx1"/>
            </a:solidFill>
          </a:ln>
        </p:spPr>
      </p:pic>
      <p:pic>
        <p:nvPicPr>
          <p:cNvPr id="5" name="4 Imagen" descr="P20300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077072"/>
            <a:ext cx="3312368" cy="252028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5 Imagen" descr="P2030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340768"/>
            <a:ext cx="3312368" cy="248427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6 Imagen" descr="P20300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4077072"/>
            <a:ext cx="3360374" cy="252028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dirty="0" smtClean="0"/>
              <a:t>CAPELLANÍAS DE AVENTUREROS Y FAMILIAS</a:t>
            </a:r>
            <a:endParaRPr lang="es-AR" dirty="0"/>
          </a:p>
        </p:txBody>
      </p:sp>
      <p:pic>
        <p:nvPicPr>
          <p:cNvPr id="4" name="3 Marcador de contenido" descr="P20400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3301148" cy="2475861"/>
          </a:xfrm>
          <a:ln w="3175">
            <a:solidFill>
              <a:schemeClr val="tx1"/>
            </a:solidFill>
          </a:ln>
        </p:spPr>
      </p:pic>
      <p:pic>
        <p:nvPicPr>
          <p:cNvPr id="5" name="4 Imagen" descr="P20400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077072"/>
            <a:ext cx="6984776" cy="245516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5 Imagen" descr="P20300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412776"/>
            <a:ext cx="3312368" cy="248427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BAUTISMOS</a:t>
            </a:r>
            <a:endParaRPr lang="es-AR" dirty="0"/>
          </a:p>
        </p:txBody>
      </p:sp>
      <p:pic>
        <p:nvPicPr>
          <p:cNvPr id="5" name="4 Imagen" descr="P2040070.JPG"/>
          <p:cNvPicPr>
            <a:picLocks noChangeAspect="1"/>
          </p:cNvPicPr>
          <p:nvPr/>
        </p:nvPicPr>
        <p:blipFill>
          <a:blip r:embed="rId2" cstate="print"/>
          <a:srcRect t="7300" b="9966"/>
          <a:stretch>
            <a:fillRect/>
          </a:stretch>
        </p:blipFill>
        <p:spPr>
          <a:xfrm>
            <a:off x="4644008" y="1196752"/>
            <a:ext cx="3945632" cy="244827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3 Marcador de contenido" descr="P204007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55776" y="3789040"/>
            <a:ext cx="4533668" cy="2896195"/>
          </a:xfrm>
          <a:ln w="3175">
            <a:solidFill>
              <a:schemeClr val="tx1"/>
            </a:solidFill>
          </a:ln>
        </p:spPr>
      </p:pic>
      <p:pic>
        <p:nvPicPr>
          <p:cNvPr id="6" name="5 Imagen" descr="P2040067.JPG"/>
          <p:cNvPicPr>
            <a:picLocks noChangeAspect="1"/>
          </p:cNvPicPr>
          <p:nvPr/>
        </p:nvPicPr>
        <p:blipFill>
          <a:blip r:embed="rId4" cstate="print"/>
          <a:srcRect b="17623"/>
          <a:stretch>
            <a:fillRect/>
          </a:stretch>
        </p:blipFill>
        <p:spPr>
          <a:xfrm>
            <a:off x="467544" y="1196752"/>
            <a:ext cx="3729608" cy="244827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57200"/>
            <a:ext cx="8812088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s-AR" dirty="0" smtClean="0"/>
              <a:t>MARCHAS AVENTUREROS/ELIMINATORIAS MARCHAS CONQUIGUÍAS</a:t>
            </a:r>
            <a:endParaRPr lang="es-AR" dirty="0"/>
          </a:p>
        </p:txBody>
      </p:sp>
      <p:pic>
        <p:nvPicPr>
          <p:cNvPr id="4" name="3 Marcador de contenido" descr="P20500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3600400" cy="2700300"/>
          </a:xfrm>
          <a:ln w="3175">
            <a:solidFill>
              <a:schemeClr val="tx1"/>
            </a:solidFill>
          </a:ln>
        </p:spPr>
      </p:pic>
      <p:pic>
        <p:nvPicPr>
          <p:cNvPr id="5" name="4 Imagen" descr="P2050079.JPG"/>
          <p:cNvPicPr>
            <a:picLocks noChangeAspect="1"/>
          </p:cNvPicPr>
          <p:nvPr/>
        </p:nvPicPr>
        <p:blipFill>
          <a:blip r:embed="rId3" cstate="print"/>
          <a:srcRect r="13579" b="21125"/>
          <a:stretch>
            <a:fillRect/>
          </a:stretch>
        </p:blipFill>
        <p:spPr>
          <a:xfrm>
            <a:off x="4355976" y="1412776"/>
            <a:ext cx="3892290" cy="266429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5 Imagen" descr="P20500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293096"/>
            <a:ext cx="3633597" cy="234715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6 Imagen" descr="P2050098.JPG"/>
          <p:cNvPicPr>
            <a:picLocks noChangeAspect="1"/>
          </p:cNvPicPr>
          <p:nvPr/>
        </p:nvPicPr>
        <p:blipFill>
          <a:blip r:embed="rId5" cstate="print"/>
          <a:srcRect r="10626" b="6688"/>
          <a:stretch>
            <a:fillRect/>
          </a:stretch>
        </p:blipFill>
        <p:spPr>
          <a:xfrm>
            <a:off x="4355976" y="4293096"/>
            <a:ext cx="3888432" cy="233083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PREMIACIÓN, INCENTIVOS Y CLAUSURA</a:t>
            </a:r>
            <a:endParaRPr lang="es-AR" dirty="0"/>
          </a:p>
        </p:txBody>
      </p:sp>
      <p:pic>
        <p:nvPicPr>
          <p:cNvPr id="4" name="3 Marcador de contenido" descr="P2060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3013116" cy="2259837"/>
          </a:xfrm>
          <a:ln w="3175">
            <a:solidFill>
              <a:schemeClr val="tx1"/>
            </a:solidFill>
          </a:ln>
        </p:spPr>
      </p:pic>
      <p:pic>
        <p:nvPicPr>
          <p:cNvPr id="5" name="4 Imagen" descr="P2060146.JPG"/>
          <p:cNvPicPr>
            <a:picLocks noChangeAspect="1"/>
          </p:cNvPicPr>
          <p:nvPr/>
        </p:nvPicPr>
        <p:blipFill>
          <a:blip r:embed="rId3" cstate="print"/>
          <a:srcRect l="16532" t="2751" r="11610" b="1438"/>
          <a:stretch>
            <a:fillRect/>
          </a:stretch>
        </p:blipFill>
        <p:spPr>
          <a:xfrm>
            <a:off x="395536" y="3933056"/>
            <a:ext cx="2664296" cy="266429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5 Imagen" descr="P2060141.JPG"/>
          <p:cNvPicPr>
            <a:picLocks noChangeAspect="1"/>
          </p:cNvPicPr>
          <p:nvPr/>
        </p:nvPicPr>
        <p:blipFill>
          <a:blip r:embed="rId4" cstate="print"/>
          <a:srcRect l="20469" t="4063" r="19485" b="1438"/>
          <a:stretch>
            <a:fillRect/>
          </a:stretch>
        </p:blipFill>
        <p:spPr>
          <a:xfrm>
            <a:off x="3347864" y="3933056"/>
            <a:ext cx="2257251" cy="266429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6 Imagen" descr="P20601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1340768"/>
            <a:ext cx="5241776" cy="230425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7 Imagen" descr="P2060125.JPG"/>
          <p:cNvPicPr>
            <a:picLocks noChangeAspect="1"/>
          </p:cNvPicPr>
          <p:nvPr/>
        </p:nvPicPr>
        <p:blipFill>
          <a:blip r:embed="rId6" cstate="print"/>
          <a:srcRect t="-1187" r="34250"/>
          <a:stretch>
            <a:fillRect/>
          </a:stretch>
        </p:blipFill>
        <p:spPr>
          <a:xfrm>
            <a:off x="5940152" y="3933056"/>
            <a:ext cx="2808312" cy="265963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198</TotalTime>
  <Words>124</Words>
  <Application>Microsoft Office PowerPoint</Application>
  <PresentationFormat>Presentación en pantalla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Viajes</vt:lpstr>
      <vt:lpstr>Lugar: “El Manantial de wicho pino” pantoño-estado sucre.</vt:lpstr>
      <vt:lpstr>Datos del campamento</vt:lpstr>
      <vt:lpstr>PROGRAMA DE APERTURA</vt:lpstr>
      <vt:lpstr>CAPELLANÍAS DE AVENTUREROS Y FAMILIAS</vt:lpstr>
      <vt:lpstr>BAUTISMOS</vt:lpstr>
      <vt:lpstr>MARCHAS AVENTUREROS/ELIMINATORIAS MARCHAS CONQUIGUÍAS</vt:lpstr>
      <vt:lpstr>PREMIACIÓN, INCENTIVOS Y CLAUSURA</vt:lpstr>
    </vt:vector>
  </TitlesOfParts>
  <Company>Windows XP Colossus Edition 2 Reloaded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Colossus User</dc:creator>
  <cp:lastModifiedBy>Colossus User</cp:lastModifiedBy>
  <cp:revision>34</cp:revision>
  <dcterms:created xsi:type="dcterms:W3CDTF">2012-02-22T16:15:50Z</dcterms:created>
  <dcterms:modified xsi:type="dcterms:W3CDTF">2012-02-22T23:27:31Z</dcterms:modified>
</cp:coreProperties>
</file>